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9"/>
  </p:notesMasterIdLst>
  <p:sldIdLst>
    <p:sldId id="256" r:id="rId2"/>
    <p:sldId id="269" r:id="rId3"/>
    <p:sldId id="276" r:id="rId4"/>
    <p:sldId id="268" r:id="rId5"/>
    <p:sldId id="274" r:id="rId6"/>
    <p:sldId id="266" r:id="rId7"/>
    <p:sldId id="277" r:id="rId8"/>
  </p:sldIdLst>
  <p:sldSz cx="12192000" cy="6858000"/>
  <p:notesSz cx="6858000" cy="9144000"/>
  <p:embeddedFontLst>
    <p:embeddedFont>
      <p:font typeface="Aharoni" panose="02010803020104030203" pitchFamily="2" charset="-7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2782"/>
    <a:srgbClr val="234D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870C35-998C-514C-AF53-5DF38B161189}" v="13" dt="2026-03-16T01:26:44.529"/>
    <p1510:client id="{D2EBDEE6-37ED-3741-A8D6-2847221DFB41}" v="11" dt="2026-03-16T02:10:25.556"/>
    <p1510:client id="{D90F9865-1A84-4DFB-8C42-435A8AB8E63E}" v="5" dt="2026-03-16T23:36:09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86"/>
    <p:restoredTop sz="95921" autoAdjust="0"/>
  </p:normalViewPr>
  <p:slideViewPr>
    <p:cSldViewPr snapToGrid="0">
      <p:cViewPr varScale="1">
        <p:scale>
          <a:sx n="106" d="100"/>
          <a:sy n="106" d="100"/>
        </p:scale>
        <p:origin x="11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or Felipe Carneiro" userId="d5f76e34d9c52bd4" providerId="LiveId" clId="{70E2F316-8157-425E-99F7-97DA0D240458}"/>
    <pc:docChg chg="modSld">
      <pc:chgData name="Vitor Felipe Carneiro" userId="d5f76e34d9c52bd4" providerId="LiveId" clId="{70E2F316-8157-425E-99F7-97DA0D240458}" dt="2026-03-16T23:35:11.236" v="11"/>
      <pc:docMkLst>
        <pc:docMk/>
      </pc:docMkLst>
      <pc:sldChg chg="modSp">
        <pc:chgData name="Vitor Felipe Carneiro" userId="d5f76e34d9c52bd4" providerId="LiveId" clId="{70E2F316-8157-425E-99F7-97DA0D240458}" dt="2026-03-16T23:35:03.374" v="10"/>
        <pc:sldMkLst>
          <pc:docMk/>
          <pc:sldMk cId="2781197225" sldId="268"/>
        </pc:sldMkLst>
        <pc:spChg chg="mod">
          <ac:chgData name="Vitor Felipe Carneiro" userId="d5f76e34d9c52bd4" providerId="LiveId" clId="{70E2F316-8157-425E-99F7-97DA0D240458}" dt="2026-03-16T23:35:03.374" v="10"/>
          <ac:spMkLst>
            <pc:docMk/>
            <pc:sldMk cId="2781197225" sldId="268"/>
            <ac:spMk id="173" creationId="{E723B9E8-432A-21A1-FAA0-2620371BC15B}"/>
          </ac:spMkLst>
        </pc:spChg>
      </pc:sldChg>
      <pc:sldChg chg="modSp mod">
        <pc:chgData name="Vitor Felipe Carneiro" userId="d5f76e34d9c52bd4" providerId="LiveId" clId="{70E2F316-8157-425E-99F7-97DA0D240458}" dt="2026-03-16T23:34:31.381" v="4" actId="20577"/>
        <pc:sldMkLst>
          <pc:docMk/>
          <pc:sldMk cId="3673216345" sldId="269"/>
        </pc:sldMkLst>
        <pc:spChg chg="mod">
          <ac:chgData name="Vitor Felipe Carneiro" userId="d5f76e34d9c52bd4" providerId="LiveId" clId="{70E2F316-8157-425E-99F7-97DA0D240458}" dt="2026-03-16T23:34:31.381" v="4" actId="20577"/>
          <ac:spMkLst>
            <pc:docMk/>
            <pc:sldMk cId="3673216345" sldId="269"/>
            <ac:spMk id="173" creationId="{1DFD1254-EB17-4DC6-153A-8E82C68926D8}"/>
          </ac:spMkLst>
        </pc:spChg>
      </pc:sldChg>
      <pc:sldChg chg="modSp">
        <pc:chgData name="Vitor Felipe Carneiro" userId="d5f76e34d9c52bd4" providerId="LiveId" clId="{70E2F316-8157-425E-99F7-97DA0D240458}" dt="2026-03-16T23:35:11.236" v="11"/>
        <pc:sldMkLst>
          <pc:docMk/>
          <pc:sldMk cId="1614307257" sldId="274"/>
        </pc:sldMkLst>
        <pc:spChg chg="mod">
          <ac:chgData name="Vitor Felipe Carneiro" userId="d5f76e34d9c52bd4" providerId="LiveId" clId="{70E2F316-8157-425E-99F7-97DA0D240458}" dt="2026-03-16T23:35:11.236" v="11"/>
          <ac:spMkLst>
            <pc:docMk/>
            <pc:sldMk cId="1614307257" sldId="274"/>
            <ac:spMk id="173" creationId="{A4D26F6E-09ED-7A13-D554-D9EBB4D62832}"/>
          </ac:spMkLst>
        </pc:spChg>
      </pc:sldChg>
      <pc:sldChg chg="modSp mod">
        <pc:chgData name="Vitor Felipe Carneiro" userId="d5f76e34d9c52bd4" providerId="LiveId" clId="{70E2F316-8157-425E-99F7-97DA0D240458}" dt="2026-03-16T23:34:56.881" v="9" actId="20577"/>
        <pc:sldMkLst>
          <pc:docMk/>
          <pc:sldMk cId="2294593608" sldId="276"/>
        </pc:sldMkLst>
        <pc:spChg chg="mod">
          <ac:chgData name="Vitor Felipe Carneiro" userId="d5f76e34d9c52bd4" providerId="LiveId" clId="{70E2F316-8157-425E-99F7-97DA0D240458}" dt="2026-03-16T23:34:56.881" v="9" actId="20577"/>
          <ac:spMkLst>
            <pc:docMk/>
            <pc:sldMk cId="2294593608" sldId="276"/>
            <ac:spMk id="173" creationId="{265DE204-ACB1-0855-D0A1-B6C6E1AD4AF8}"/>
          </ac:spMkLst>
        </pc:spChg>
      </pc:sldChg>
    </pc:docChg>
  </pc:docChgLst>
  <pc:docChgLst>
    <pc:chgData name="Vitor Felipe Carneiro" userId="d5f76e34d9c52bd4" providerId="LiveId" clId="{5DE4B2D8-4814-51DE-8EB9-A5EFE2DDC53E}"/>
    <pc:docChg chg="undo custSel addSld delSld modSld">
      <pc:chgData name="Vitor Felipe Carneiro" userId="d5f76e34d9c52bd4" providerId="LiveId" clId="{5DE4B2D8-4814-51DE-8EB9-A5EFE2DDC53E}" dt="2026-03-16T02:10:28.811" v="307"/>
      <pc:docMkLst>
        <pc:docMk/>
      </pc:docMkLst>
      <pc:sldChg chg="addSp delSp modSp mod">
        <pc:chgData name="Vitor Felipe Carneiro" userId="d5f76e34d9c52bd4" providerId="LiveId" clId="{5DE4B2D8-4814-51DE-8EB9-A5EFE2DDC53E}" dt="2026-03-16T02:04:12.767" v="304" actId="20577"/>
        <pc:sldMkLst>
          <pc:docMk/>
          <pc:sldMk cId="0" sldId="256"/>
        </pc:sldMkLst>
        <pc:spChg chg="mod">
          <ac:chgData name="Vitor Felipe Carneiro" userId="d5f76e34d9c52bd4" providerId="LiveId" clId="{5DE4B2D8-4814-51DE-8EB9-A5EFE2DDC53E}" dt="2026-03-16T00:44:06.631" v="2" actId="207"/>
          <ac:spMkLst>
            <pc:docMk/>
            <pc:sldMk cId="0" sldId="256"/>
            <ac:spMk id="2" creationId="{B9CBB1BD-B366-0110-3E2A-5B37A210D690}"/>
          </ac:spMkLst>
        </pc:spChg>
        <pc:spChg chg="add del mod">
          <ac:chgData name="Vitor Felipe Carneiro" userId="d5f76e34d9c52bd4" providerId="LiveId" clId="{5DE4B2D8-4814-51DE-8EB9-A5EFE2DDC53E}" dt="2026-03-16T01:59:36.421" v="240"/>
          <ac:spMkLst>
            <pc:docMk/>
            <pc:sldMk cId="0" sldId="256"/>
            <ac:spMk id="3" creationId="{4D81C6C4-659F-2298-EA3D-72FC76136CFC}"/>
          </ac:spMkLst>
        </pc:spChg>
        <pc:spChg chg="add del mod">
          <ac:chgData name="Vitor Felipe Carneiro" userId="d5f76e34d9c52bd4" providerId="LiveId" clId="{5DE4B2D8-4814-51DE-8EB9-A5EFE2DDC53E}" dt="2026-03-16T02:01:24.605" v="262"/>
          <ac:spMkLst>
            <pc:docMk/>
            <pc:sldMk cId="0" sldId="256"/>
            <ac:spMk id="4" creationId="{F264FE44-EED8-83D8-D374-DDE2E01874FF}"/>
          </ac:spMkLst>
        </pc:spChg>
        <pc:spChg chg="add mod">
          <ac:chgData name="Vitor Felipe Carneiro" userId="d5f76e34d9c52bd4" providerId="LiveId" clId="{5DE4B2D8-4814-51DE-8EB9-A5EFE2DDC53E}" dt="2026-03-16T02:03:50.071" v="302" actId="1076"/>
          <ac:spMkLst>
            <pc:docMk/>
            <pc:sldMk cId="0" sldId="256"/>
            <ac:spMk id="5" creationId="{B1A0D481-67C5-7FAE-0262-26674D7F418E}"/>
          </ac:spMkLst>
        </pc:spChg>
        <pc:spChg chg="mod">
          <ac:chgData name="Vitor Felipe Carneiro" userId="d5f76e34d9c52bd4" providerId="LiveId" clId="{5DE4B2D8-4814-51DE-8EB9-A5EFE2DDC53E}" dt="2026-03-16T02:00:38.672" v="251" actId="14100"/>
          <ac:spMkLst>
            <pc:docMk/>
            <pc:sldMk cId="0" sldId="256"/>
            <ac:spMk id="162" creationId="{00000000-0000-0000-0000-000000000000}"/>
          </ac:spMkLst>
        </pc:spChg>
        <pc:spChg chg="mod">
          <ac:chgData name="Vitor Felipe Carneiro" userId="d5f76e34d9c52bd4" providerId="LiveId" clId="{5DE4B2D8-4814-51DE-8EB9-A5EFE2DDC53E}" dt="2026-03-16T02:04:12.767" v="304" actId="20577"/>
          <ac:spMkLst>
            <pc:docMk/>
            <pc:sldMk cId="0" sldId="256"/>
            <ac:spMk id="163" creationId="{00000000-0000-0000-0000-000000000000}"/>
          </ac:spMkLst>
        </pc:spChg>
        <pc:picChg chg="add del mod">
          <ac:chgData name="Vitor Felipe Carneiro" userId="d5f76e34d9c52bd4" providerId="LiveId" clId="{5DE4B2D8-4814-51DE-8EB9-A5EFE2DDC53E}" dt="2026-03-16T00:48:24.801" v="70" actId="931"/>
          <ac:picMkLst>
            <pc:docMk/>
            <pc:sldMk cId="0" sldId="256"/>
            <ac:picMk id="4" creationId="{F57F71A3-E723-3249-970B-43343B679864}"/>
          </ac:picMkLst>
        </pc:picChg>
        <pc:picChg chg="add del mod">
          <ac:chgData name="Vitor Felipe Carneiro" userId="d5f76e34d9c52bd4" providerId="LiveId" clId="{5DE4B2D8-4814-51DE-8EB9-A5EFE2DDC53E}" dt="2026-03-16T00:48:25.220" v="71" actId="1076"/>
          <ac:picMkLst>
            <pc:docMk/>
            <pc:sldMk cId="0" sldId="256"/>
            <ac:picMk id="6" creationId="{41D35105-7AA5-D97B-9D98-B4EFF3529B92}"/>
          </ac:picMkLst>
        </pc:picChg>
        <pc:picChg chg="mod">
          <ac:chgData name="Vitor Felipe Carneiro" userId="d5f76e34d9c52bd4" providerId="LiveId" clId="{5DE4B2D8-4814-51DE-8EB9-A5EFE2DDC53E}" dt="2026-03-16T00:48:08.325" v="64" actId="14100"/>
          <ac:picMkLst>
            <pc:docMk/>
            <pc:sldMk cId="0" sldId="256"/>
            <ac:picMk id="8" creationId="{74E8A7CD-6696-0EAC-D784-CDE38C9CC425}"/>
          </ac:picMkLst>
        </pc:picChg>
      </pc:sldChg>
      <pc:sldChg chg="addSp delSp modSp mod">
        <pc:chgData name="Vitor Felipe Carneiro" userId="d5f76e34d9c52bd4" providerId="LiveId" clId="{5DE4B2D8-4814-51DE-8EB9-A5EFE2DDC53E}" dt="2026-03-16T01:25:49.122" v="158" actId="123"/>
        <pc:sldMkLst>
          <pc:docMk/>
          <pc:sldMk cId="0" sldId="266"/>
        </pc:sldMkLst>
        <pc:spChg chg="mod">
          <ac:chgData name="Vitor Felipe Carneiro" userId="d5f76e34d9c52bd4" providerId="LiveId" clId="{5DE4B2D8-4814-51DE-8EB9-A5EFE2DDC53E}" dt="2026-03-16T00:53:10.737" v="93" actId="14100"/>
          <ac:spMkLst>
            <pc:docMk/>
            <pc:sldMk cId="0" sldId="266"/>
            <ac:spMk id="2" creationId="{42925CAD-9856-0638-9E76-08EBC5110120}"/>
          </ac:spMkLst>
        </pc:spChg>
        <pc:spChg chg="mod">
          <ac:chgData name="Vitor Felipe Carneiro" userId="d5f76e34d9c52bd4" providerId="LiveId" clId="{5DE4B2D8-4814-51DE-8EB9-A5EFE2DDC53E}" dt="2026-03-16T00:51:40.892" v="78" actId="1076"/>
          <ac:spMkLst>
            <pc:docMk/>
            <pc:sldMk cId="0" sldId="266"/>
            <ac:spMk id="271" creationId="{00000000-0000-0000-0000-000000000000}"/>
          </ac:spMkLst>
        </pc:spChg>
        <pc:spChg chg="mod">
          <ac:chgData name="Vitor Felipe Carneiro" userId="d5f76e34d9c52bd4" providerId="LiveId" clId="{5DE4B2D8-4814-51DE-8EB9-A5EFE2DDC53E}" dt="2026-03-16T01:25:49.122" v="158" actId="123"/>
          <ac:spMkLst>
            <pc:docMk/>
            <pc:sldMk cId="0" sldId="266"/>
            <ac:spMk id="284" creationId="{A838019D-845E-3AE1-D931-0FA0CC185844}"/>
          </ac:spMkLst>
        </pc:spChg>
        <pc:picChg chg="add del mod">
          <ac:chgData name="Vitor Felipe Carneiro" userId="d5f76e34d9c52bd4" providerId="LiveId" clId="{5DE4B2D8-4814-51DE-8EB9-A5EFE2DDC53E}" dt="2026-03-16T00:52:39.599" v="87" actId="478"/>
          <ac:picMkLst>
            <pc:docMk/>
            <pc:sldMk cId="0" sldId="266"/>
            <ac:picMk id="3" creationId="{8D2812E6-7E18-275C-AFC0-828BC075C009}"/>
          </ac:picMkLst>
        </pc:picChg>
        <pc:picChg chg="add del mod">
          <ac:chgData name="Vitor Felipe Carneiro" userId="d5f76e34d9c52bd4" providerId="LiveId" clId="{5DE4B2D8-4814-51DE-8EB9-A5EFE2DDC53E}" dt="2026-03-16T00:53:05.864" v="91" actId="478"/>
          <ac:picMkLst>
            <pc:docMk/>
            <pc:sldMk cId="0" sldId="266"/>
            <ac:picMk id="4" creationId="{318001DA-A481-FEE7-EC4E-8B5A8C77D1DD}"/>
          </ac:picMkLst>
        </pc:picChg>
      </pc:sldChg>
      <pc:sldChg chg="modSp mod">
        <pc:chgData name="Vitor Felipe Carneiro" userId="d5f76e34d9c52bd4" providerId="LiveId" clId="{5DE4B2D8-4814-51DE-8EB9-A5EFE2DDC53E}" dt="2026-03-16T01:28:28.379" v="177" actId="1076"/>
        <pc:sldMkLst>
          <pc:docMk/>
          <pc:sldMk cId="2781197225" sldId="268"/>
        </pc:sldMkLst>
        <pc:spChg chg="mod">
          <ac:chgData name="Vitor Felipe Carneiro" userId="d5f76e34d9c52bd4" providerId="LiveId" clId="{5DE4B2D8-4814-51DE-8EB9-A5EFE2DDC53E}" dt="2026-03-16T00:44:20.952" v="8" actId="208"/>
          <ac:spMkLst>
            <pc:docMk/>
            <pc:sldMk cId="2781197225" sldId="268"/>
            <ac:spMk id="3" creationId="{C33F3E64-EA12-6655-5D34-20B467EFE726}"/>
          </ac:spMkLst>
        </pc:spChg>
        <pc:spChg chg="mod">
          <ac:chgData name="Vitor Felipe Carneiro" userId="d5f76e34d9c52bd4" providerId="LiveId" clId="{5DE4B2D8-4814-51DE-8EB9-A5EFE2DDC53E}" dt="2026-03-16T01:21:27.721" v="142" actId="207"/>
          <ac:spMkLst>
            <pc:docMk/>
            <pc:sldMk cId="2781197225" sldId="268"/>
            <ac:spMk id="171" creationId="{414C8E08-583B-069B-F98D-4A3E4B2B649C}"/>
          </ac:spMkLst>
        </pc:spChg>
        <pc:spChg chg="mod">
          <ac:chgData name="Vitor Felipe Carneiro" userId="d5f76e34d9c52bd4" providerId="LiveId" clId="{5DE4B2D8-4814-51DE-8EB9-A5EFE2DDC53E}" dt="2026-03-16T01:28:28.379" v="177" actId="1076"/>
          <ac:spMkLst>
            <pc:docMk/>
            <pc:sldMk cId="2781197225" sldId="268"/>
            <ac:spMk id="172" creationId="{9B1DC83E-11F5-02F8-8D5C-E466910DE7EB}"/>
          </ac:spMkLst>
        </pc:spChg>
        <pc:spChg chg="mod">
          <ac:chgData name="Vitor Felipe Carneiro" userId="d5f76e34d9c52bd4" providerId="LiveId" clId="{5DE4B2D8-4814-51DE-8EB9-A5EFE2DDC53E}" dt="2026-03-16T01:16:57.018" v="138" actId="20577"/>
          <ac:spMkLst>
            <pc:docMk/>
            <pc:sldMk cId="2781197225" sldId="268"/>
            <ac:spMk id="173" creationId="{E723B9E8-432A-21A1-FAA0-2620371BC15B}"/>
          </ac:spMkLst>
        </pc:spChg>
      </pc:sldChg>
      <pc:sldChg chg="addSp delSp modSp mod">
        <pc:chgData name="Vitor Felipe Carneiro" userId="d5f76e34d9c52bd4" providerId="LiveId" clId="{5DE4B2D8-4814-51DE-8EB9-A5EFE2DDC53E}" dt="2026-03-16T01:22:23.979" v="149" actId="2711"/>
        <pc:sldMkLst>
          <pc:docMk/>
          <pc:sldMk cId="3673216345" sldId="269"/>
        </pc:sldMkLst>
        <pc:spChg chg="mod">
          <ac:chgData name="Vitor Felipe Carneiro" userId="d5f76e34d9c52bd4" providerId="LiveId" clId="{5DE4B2D8-4814-51DE-8EB9-A5EFE2DDC53E}" dt="2026-03-16T01:22:23.979" v="149" actId="2711"/>
          <ac:spMkLst>
            <pc:docMk/>
            <pc:sldMk cId="3673216345" sldId="269"/>
            <ac:spMk id="2" creationId="{F6053937-81F7-2D31-4D8B-3EFF590888CC}"/>
          </ac:spMkLst>
        </pc:spChg>
        <pc:spChg chg="mod">
          <ac:chgData name="Vitor Felipe Carneiro" userId="d5f76e34d9c52bd4" providerId="LiveId" clId="{5DE4B2D8-4814-51DE-8EB9-A5EFE2DDC53E}" dt="2026-03-16T00:44:15.209" v="4" actId="208"/>
          <ac:spMkLst>
            <pc:docMk/>
            <pc:sldMk cId="3673216345" sldId="269"/>
            <ac:spMk id="3" creationId="{1EEC672A-2667-6D6A-102D-4FFA747BF54B}"/>
          </ac:spMkLst>
        </pc:spChg>
        <pc:spChg chg="mod">
          <ac:chgData name="Vitor Felipe Carneiro" userId="d5f76e34d9c52bd4" providerId="LiveId" clId="{5DE4B2D8-4814-51DE-8EB9-A5EFE2DDC53E}" dt="2026-03-16T01:12:07.846" v="116" actId="1076"/>
          <ac:spMkLst>
            <pc:docMk/>
            <pc:sldMk cId="3673216345" sldId="269"/>
            <ac:spMk id="4" creationId="{1625D7A5-2ED3-293B-6ADE-79FC1EAD320D}"/>
          </ac:spMkLst>
        </pc:spChg>
        <pc:spChg chg="add del mod">
          <ac:chgData name="Vitor Felipe Carneiro" userId="d5f76e34d9c52bd4" providerId="LiveId" clId="{5DE4B2D8-4814-51DE-8EB9-A5EFE2DDC53E}" dt="2026-03-16T01:08:57.686" v="96"/>
          <ac:spMkLst>
            <pc:docMk/>
            <pc:sldMk cId="3673216345" sldId="269"/>
            <ac:spMk id="5" creationId="{693C3E40-32A2-588B-A8E1-747A1C9D0D9A}"/>
          </ac:spMkLst>
        </pc:spChg>
        <pc:spChg chg="mod">
          <ac:chgData name="Vitor Felipe Carneiro" userId="d5f76e34d9c52bd4" providerId="LiveId" clId="{5DE4B2D8-4814-51DE-8EB9-A5EFE2DDC53E}" dt="2026-03-16T01:13:27.051" v="129" actId="20577"/>
          <ac:spMkLst>
            <pc:docMk/>
            <pc:sldMk cId="3673216345" sldId="269"/>
            <ac:spMk id="173" creationId="{1DFD1254-EB17-4DC6-153A-8E82C68926D8}"/>
          </ac:spMkLst>
        </pc:spChg>
      </pc:sldChg>
      <pc:sldChg chg="modSp mod">
        <pc:chgData name="Vitor Felipe Carneiro" userId="d5f76e34d9c52bd4" providerId="LiveId" clId="{5DE4B2D8-4814-51DE-8EB9-A5EFE2DDC53E}" dt="2026-03-16T01:24:58.635" v="155" actId="1076"/>
        <pc:sldMkLst>
          <pc:docMk/>
          <pc:sldMk cId="1614307257" sldId="274"/>
        </pc:sldMkLst>
        <pc:spChg chg="mod">
          <ac:chgData name="Vitor Felipe Carneiro" userId="d5f76e34d9c52bd4" providerId="LiveId" clId="{5DE4B2D8-4814-51DE-8EB9-A5EFE2DDC53E}" dt="2026-03-16T00:44:26.792" v="10" actId="208"/>
          <ac:spMkLst>
            <pc:docMk/>
            <pc:sldMk cId="1614307257" sldId="274"/>
            <ac:spMk id="3" creationId="{6D5C8956-D095-CBB7-29DF-37028BC4B4AA}"/>
          </ac:spMkLst>
        </pc:spChg>
        <pc:spChg chg="mod">
          <ac:chgData name="Vitor Felipe Carneiro" userId="d5f76e34d9c52bd4" providerId="LiveId" clId="{5DE4B2D8-4814-51DE-8EB9-A5EFE2DDC53E}" dt="2026-03-16T01:24:58.635" v="155" actId="1076"/>
          <ac:spMkLst>
            <pc:docMk/>
            <pc:sldMk cId="1614307257" sldId="274"/>
            <ac:spMk id="4" creationId="{85643B3E-5C4C-C8EA-1D76-52AD6541AA7E}"/>
          </ac:spMkLst>
        </pc:spChg>
        <pc:spChg chg="mod">
          <ac:chgData name="Vitor Felipe Carneiro" userId="d5f76e34d9c52bd4" providerId="LiveId" clId="{5DE4B2D8-4814-51DE-8EB9-A5EFE2DDC53E}" dt="2026-03-16T01:24:55.341" v="154" actId="1076"/>
          <ac:spMkLst>
            <pc:docMk/>
            <pc:sldMk cId="1614307257" sldId="274"/>
            <ac:spMk id="5" creationId="{246A9463-5966-2C60-ABED-EBDC77017811}"/>
          </ac:spMkLst>
        </pc:spChg>
        <pc:spChg chg="mod">
          <ac:chgData name="Vitor Felipe Carneiro" userId="d5f76e34d9c52bd4" providerId="LiveId" clId="{5DE4B2D8-4814-51DE-8EB9-A5EFE2DDC53E}" dt="2026-03-16T01:22:08.732" v="148" actId="122"/>
          <ac:spMkLst>
            <pc:docMk/>
            <pc:sldMk cId="1614307257" sldId="274"/>
            <ac:spMk id="173" creationId="{A4D26F6E-09ED-7A13-D554-D9EBB4D62832}"/>
          </ac:spMkLst>
        </pc:spChg>
      </pc:sldChg>
      <pc:sldChg chg="modSp add del mod">
        <pc:chgData name="Vitor Felipe Carneiro" userId="d5f76e34d9c52bd4" providerId="LiveId" clId="{5DE4B2D8-4814-51DE-8EB9-A5EFE2DDC53E}" dt="2026-03-16T01:28:08.822" v="172" actId="2696"/>
        <pc:sldMkLst>
          <pc:docMk/>
          <pc:sldMk cId="876111803" sldId="275"/>
        </pc:sldMkLst>
        <pc:spChg chg="mod">
          <ac:chgData name="Vitor Felipe Carneiro" userId="d5f76e34d9c52bd4" providerId="LiveId" clId="{5DE4B2D8-4814-51DE-8EB9-A5EFE2DDC53E}" dt="2026-03-16T00:45:08.432" v="21" actId="208"/>
          <ac:spMkLst>
            <pc:docMk/>
            <pc:sldMk cId="876111803" sldId="275"/>
            <ac:spMk id="2" creationId="{CF68EB50-3D60-C0C1-E564-D1EE713FB19F}"/>
          </ac:spMkLst>
        </pc:spChg>
        <pc:spChg chg="mod">
          <ac:chgData name="Vitor Felipe Carneiro" userId="d5f76e34d9c52bd4" providerId="LiveId" clId="{5DE4B2D8-4814-51DE-8EB9-A5EFE2DDC53E}" dt="2026-03-16T00:45:10.487" v="23" actId="208"/>
          <ac:spMkLst>
            <pc:docMk/>
            <pc:sldMk cId="876111803" sldId="275"/>
            <ac:spMk id="3" creationId="{FC457B0A-6DDD-F375-4711-D0AE526435C4}"/>
          </ac:spMkLst>
        </pc:spChg>
        <pc:spChg chg="mod">
          <ac:chgData name="Vitor Felipe Carneiro" userId="d5f76e34d9c52bd4" providerId="LiveId" clId="{5DE4B2D8-4814-51DE-8EB9-A5EFE2DDC53E}" dt="2026-03-16T00:45:33.310" v="37" actId="207"/>
          <ac:spMkLst>
            <pc:docMk/>
            <pc:sldMk cId="876111803" sldId="275"/>
            <ac:spMk id="4" creationId="{FF24880D-652A-9D6C-B333-4304F693F66E}"/>
          </ac:spMkLst>
        </pc:spChg>
        <pc:spChg chg="mod">
          <ac:chgData name="Vitor Felipe Carneiro" userId="d5f76e34d9c52bd4" providerId="LiveId" clId="{5DE4B2D8-4814-51DE-8EB9-A5EFE2DDC53E}" dt="2026-03-16T00:45:36.206" v="39" actId="208"/>
          <ac:spMkLst>
            <pc:docMk/>
            <pc:sldMk cId="876111803" sldId="275"/>
            <ac:spMk id="5" creationId="{D958C2AF-F0C6-47A1-6543-38F071319D39}"/>
          </ac:spMkLst>
        </pc:spChg>
        <pc:spChg chg="mod">
          <ac:chgData name="Vitor Felipe Carneiro" userId="d5f76e34d9c52bd4" providerId="LiveId" clId="{5DE4B2D8-4814-51DE-8EB9-A5EFE2DDC53E}" dt="2026-03-16T00:45:54.183" v="53" actId="208"/>
          <ac:spMkLst>
            <pc:docMk/>
            <pc:sldMk cId="876111803" sldId="275"/>
            <ac:spMk id="6" creationId="{246DD3F5-9292-0F1A-63F7-7FCFA5090077}"/>
          </ac:spMkLst>
        </pc:spChg>
        <pc:spChg chg="mod">
          <ac:chgData name="Vitor Felipe Carneiro" userId="d5f76e34d9c52bd4" providerId="LiveId" clId="{5DE4B2D8-4814-51DE-8EB9-A5EFE2DDC53E}" dt="2026-03-16T00:45:12.705" v="25" actId="208"/>
          <ac:spMkLst>
            <pc:docMk/>
            <pc:sldMk cId="876111803" sldId="275"/>
            <ac:spMk id="7" creationId="{072B5420-B87F-2E13-82C7-B025E752B8C3}"/>
          </ac:spMkLst>
        </pc:spChg>
        <pc:spChg chg="mod">
          <ac:chgData name="Vitor Felipe Carneiro" userId="d5f76e34d9c52bd4" providerId="LiveId" clId="{5DE4B2D8-4814-51DE-8EB9-A5EFE2DDC53E}" dt="2026-03-16T00:45:23.688" v="35" actId="208"/>
          <ac:spMkLst>
            <pc:docMk/>
            <pc:sldMk cId="876111803" sldId="275"/>
            <ac:spMk id="8" creationId="{1DF522C0-A4B3-AFB6-F7BF-2965A69A6F54}"/>
          </ac:spMkLst>
        </pc:spChg>
        <pc:spChg chg="mod">
          <ac:chgData name="Vitor Felipe Carneiro" userId="d5f76e34d9c52bd4" providerId="LiveId" clId="{5DE4B2D8-4814-51DE-8EB9-A5EFE2DDC53E}" dt="2026-03-16T00:45:39.458" v="41" actId="208"/>
          <ac:spMkLst>
            <pc:docMk/>
            <pc:sldMk cId="876111803" sldId="275"/>
            <ac:spMk id="9" creationId="{B34CB370-3B6F-E944-479C-F960D6ED7858}"/>
          </ac:spMkLst>
        </pc:spChg>
        <pc:spChg chg="mod">
          <ac:chgData name="Vitor Felipe Carneiro" userId="d5f76e34d9c52bd4" providerId="LiveId" clId="{5DE4B2D8-4814-51DE-8EB9-A5EFE2DDC53E}" dt="2026-03-16T00:45:51.981" v="51" actId="207"/>
          <ac:spMkLst>
            <pc:docMk/>
            <pc:sldMk cId="876111803" sldId="275"/>
            <ac:spMk id="10" creationId="{50DBD80C-6B18-9A69-F841-279D0804C395}"/>
          </ac:spMkLst>
        </pc:spChg>
        <pc:spChg chg="mod">
          <ac:chgData name="Vitor Felipe Carneiro" userId="d5f76e34d9c52bd4" providerId="LiveId" clId="{5DE4B2D8-4814-51DE-8EB9-A5EFE2DDC53E}" dt="2026-03-16T00:45:14.652" v="27" actId="208"/>
          <ac:spMkLst>
            <pc:docMk/>
            <pc:sldMk cId="876111803" sldId="275"/>
            <ac:spMk id="11" creationId="{92BB349D-820B-7A53-3FA2-AC6CEBE143DE}"/>
          </ac:spMkLst>
        </pc:spChg>
        <pc:spChg chg="mod">
          <ac:chgData name="Vitor Felipe Carneiro" userId="d5f76e34d9c52bd4" providerId="LiveId" clId="{5DE4B2D8-4814-51DE-8EB9-A5EFE2DDC53E}" dt="2026-03-16T00:45:21.635" v="33" actId="207"/>
          <ac:spMkLst>
            <pc:docMk/>
            <pc:sldMk cId="876111803" sldId="275"/>
            <ac:spMk id="12" creationId="{8A36E4B2-A35B-36D7-BBBB-6DB233E3560E}"/>
          </ac:spMkLst>
        </pc:spChg>
        <pc:spChg chg="mod">
          <ac:chgData name="Vitor Felipe Carneiro" userId="d5f76e34d9c52bd4" providerId="LiveId" clId="{5DE4B2D8-4814-51DE-8EB9-A5EFE2DDC53E}" dt="2026-03-16T00:45:42.002" v="43" actId="207"/>
          <ac:spMkLst>
            <pc:docMk/>
            <pc:sldMk cId="876111803" sldId="275"/>
            <ac:spMk id="13" creationId="{17FB5318-60E9-8423-79B4-524FA721E65C}"/>
          </ac:spMkLst>
        </pc:spChg>
        <pc:spChg chg="mod">
          <ac:chgData name="Vitor Felipe Carneiro" userId="d5f76e34d9c52bd4" providerId="LiveId" clId="{5DE4B2D8-4814-51DE-8EB9-A5EFE2DDC53E}" dt="2026-03-16T00:45:49.647" v="49" actId="208"/>
          <ac:spMkLst>
            <pc:docMk/>
            <pc:sldMk cId="876111803" sldId="275"/>
            <ac:spMk id="14" creationId="{B21BDC4B-9878-A763-DF27-234AC1D741CF}"/>
          </ac:spMkLst>
        </pc:spChg>
        <pc:spChg chg="mod">
          <ac:chgData name="Vitor Felipe Carneiro" userId="d5f76e34d9c52bd4" providerId="LiveId" clId="{5DE4B2D8-4814-51DE-8EB9-A5EFE2DDC53E}" dt="2026-03-16T00:45:16.884" v="29" actId="208"/>
          <ac:spMkLst>
            <pc:docMk/>
            <pc:sldMk cId="876111803" sldId="275"/>
            <ac:spMk id="15" creationId="{9E5A1EF4-1517-1D86-F39C-664BEBF12C54}"/>
          </ac:spMkLst>
        </pc:spChg>
        <pc:spChg chg="mod">
          <ac:chgData name="Vitor Felipe Carneiro" userId="d5f76e34d9c52bd4" providerId="LiveId" clId="{5DE4B2D8-4814-51DE-8EB9-A5EFE2DDC53E}" dt="2026-03-16T00:45:19.072" v="31" actId="208"/>
          <ac:spMkLst>
            <pc:docMk/>
            <pc:sldMk cId="876111803" sldId="275"/>
            <ac:spMk id="16" creationId="{554D5F14-9B5E-A4F5-E6DE-E62AA37E13F1}"/>
          </ac:spMkLst>
        </pc:spChg>
        <pc:spChg chg="mod">
          <ac:chgData name="Vitor Felipe Carneiro" userId="d5f76e34d9c52bd4" providerId="LiveId" clId="{5DE4B2D8-4814-51DE-8EB9-A5EFE2DDC53E}" dt="2026-03-16T00:45:44.689" v="45" actId="208"/>
          <ac:spMkLst>
            <pc:docMk/>
            <pc:sldMk cId="876111803" sldId="275"/>
            <ac:spMk id="17" creationId="{EE81E90A-D106-E4D3-F6DD-EAB09400B8B8}"/>
          </ac:spMkLst>
        </pc:spChg>
        <pc:spChg chg="mod">
          <ac:chgData name="Vitor Felipe Carneiro" userId="d5f76e34d9c52bd4" providerId="LiveId" clId="{5DE4B2D8-4814-51DE-8EB9-A5EFE2DDC53E}" dt="2026-03-16T00:45:47.282" v="47" actId="207"/>
          <ac:spMkLst>
            <pc:docMk/>
            <pc:sldMk cId="876111803" sldId="275"/>
            <ac:spMk id="18" creationId="{6E0C2F39-4A87-B863-4F0B-29DF4499ABE8}"/>
          </ac:spMkLst>
        </pc:spChg>
      </pc:sldChg>
      <pc:sldChg chg="addSp delSp modSp mod">
        <pc:chgData name="Vitor Felipe Carneiro" userId="d5f76e34d9c52bd4" providerId="LiveId" clId="{5DE4B2D8-4814-51DE-8EB9-A5EFE2DDC53E}" dt="2026-03-16T02:10:28.811" v="307"/>
        <pc:sldMkLst>
          <pc:docMk/>
          <pc:sldMk cId="2294593608" sldId="276"/>
        </pc:sldMkLst>
        <pc:spChg chg="mod">
          <ac:chgData name="Vitor Felipe Carneiro" userId="d5f76e34d9c52bd4" providerId="LiveId" clId="{5DE4B2D8-4814-51DE-8EB9-A5EFE2DDC53E}" dt="2026-03-16T01:16:30.498" v="134" actId="207"/>
          <ac:spMkLst>
            <pc:docMk/>
            <pc:sldMk cId="2294593608" sldId="276"/>
            <ac:spMk id="2" creationId="{64681893-C308-FDB5-DC47-CA61918BAECE}"/>
          </ac:spMkLst>
        </pc:spChg>
        <pc:spChg chg="mod">
          <ac:chgData name="Vitor Felipe Carneiro" userId="d5f76e34d9c52bd4" providerId="LiveId" clId="{5DE4B2D8-4814-51DE-8EB9-A5EFE2DDC53E}" dt="2026-03-16T00:44:18.094" v="6" actId="208"/>
          <ac:spMkLst>
            <pc:docMk/>
            <pc:sldMk cId="2294593608" sldId="276"/>
            <ac:spMk id="3" creationId="{8262FDD4-956F-F299-67A2-1CB34B0D46A1}"/>
          </ac:spMkLst>
        </pc:spChg>
        <pc:spChg chg="mod">
          <ac:chgData name="Vitor Felipe Carneiro" userId="d5f76e34d9c52bd4" providerId="LiveId" clId="{5DE4B2D8-4814-51DE-8EB9-A5EFE2DDC53E}" dt="2026-03-16T01:28:34.663" v="179" actId="1076"/>
          <ac:spMkLst>
            <pc:docMk/>
            <pc:sldMk cId="2294593608" sldId="276"/>
            <ac:spMk id="4" creationId="{2BCD6B87-5D3F-455E-6323-4574256C19D1}"/>
          </ac:spMkLst>
        </pc:spChg>
        <pc:spChg chg="add del mod">
          <ac:chgData name="Vitor Felipe Carneiro" userId="d5f76e34d9c52bd4" providerId="LiveId" clId="{5DE4B2D8-4814-51DE-8EB9-A5EFE2DDC53E}" dt="2026-03-16T02:10:28.811" v="307"/>
          <ac:spMkLst>
            <pc:docMk/>
            <pc:sldMk cId="2294593608" sldId="276"/>
            <ac:spMk id="5" creationId="{19E46BF9-3C6B-22CD-DE4F-FAEB8E2A0EA3}"/>
          </ac:spMkLst>
        </pc:spChg>
        <pc:spChg chg="mod">
          <ac:chgData name="Vitor Felipe Carneiro" userId="d5f76e34d9c52bd4" providerId="LiveId" clId="{5DE4B2D8-4814-51DE-8EB9-A5EFE2DDC53E}" dt="2026-03-16T00:49:05.788" v="74" actId="20577"/>
          <ac:spMkLst>
            <pc:docMk/>
            <pc:sldMk cId="2294593608" sldId="276"/>
            <ac:spMk id="173" creationId="{265DE204-ACB1-0855-D0A1-B6C6E1AD4AF8}"/>
          </ac:spMkLst>
        </pc:spChg>
      </pc:sldChg>
      <pc:sldChg chg="modSp mod">
        <pc:chgData name="Vitor Felipe Carneiro" userId="d5f76e34d9c52bd4" providerId="LiveId" clId="{5DE4B2D8-4814-51DE-8EB9-A5EFE2DDC53E}" dt="2026-03-16T01:28:20.148" v="175" actId="1076"/>
        <pc:sldMkLst>
          <pc:docMk/>
          <pc:sldMk cId="2315383910" sldId="277"/>
        </pc:sldMkLst>
        <pc:spChg chg="mod">
          <ac:chgData name="Vitor Felipe Carneiro" userId="d5f76e34d9c52bd4" providerId="LiveId" clId="{5DE4B2D8-4814-51DE-8EB9-A5EFE2DDC53E}" dt="2026-03-16T00:44:34.853" v="14" actId="208"/>
          <ac:spMkLst>
            <pc:docMk/>
            <pc:sldMk cId="2315383910" sldId="277"/>
            <ac:spMk id="2" creationId="{760FB050-7610-EF9A-99A0-28DBAE85D5BA}"/>
          </ac:spMkLst>
        </pc:spChg>
        <pc:spChg chg="mod">
          <ac:chgData name="Vitor Felipe Carneiro" userId="d5f76e34d9c52bd4" providerId="LiveId" clId="{5DE4B2D8-4814-51DE-8EB9-A5EFE2DDC53E}" dt="2026-03-16T01:28:17.935" v="174" actId="1076"/>
          <ac:spMkLst>
            <pc:docMk/>
            <pc:sldMk cId="2315383910" sldId="277"/>
            <ac:spMk id="5" creationId="{9F6D166C-71EA-16CD-C249-21A2EFED30DE}"/>
          </ac:spMkLst>
        </pc:spChg>
        <pc:spChg chg="mod">
          <ac:chgData name="Vitor Felipe Carneiro" userId="d5f76e34d9c52bd4" providerId="LiveId" clId="{5DE4B2D8-4814-51DE-8EB9-A5EFE2DDC53E}" dt="2026-03-16T01:28:20.148" v="175" actId="1076"/>
          <ac:spMkLst>
            <pc:docMk/>
            <pc:sldMk cId="2315383910" sldId="277"/>
            <ac:spMk id="163" creationId="{C94EA142-9C6E-376A-E018-BF4A4A721D4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>
          <a:extLst>
            <a:ext uri="{FF2B5EF4-FFF2-40B4-BE49-F238E27FC236}">
              <a16:creationId xmlns:a16="http://schemas.microsoft.com/office/drawing/2014/main" id="{778A0213-215D-2022-CA4A-691FF30EB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F54AA7DE-F337-3D74-A57B-9155698839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:notes">
            <a:extLst>
              <a:ext uri="{FF2B5EF4-FFF2-40B4-BE49-F238E27FC236}">
                <a16:creationId xmlns:a16="http://schemas.microsoft.com/office/drawing/2014/main" id="{BE0A7DF0-2098-BC81-2C6B-6BB0AE6449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8725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>
          <a:extLst>
            <a:ext uri="{FF2B5EF4-FFF2-40B4-BE49-F238E27FC236}">
              <a16:creationId xmlns:a16="http://schemas.microsoft.com/office/drawing/2014/main" id="{32457794-A038-1DDA-5A14-0CC262430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E6FFFBCB-765F-4D8C-7AFA-60FA40E47F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:notes">
            <a:extLst>
              <a:ext uri="{FF2B5EF4-FFF2-40B4-BE49-F238E27FC236}">
                <a16:creationId xmlns:a16="http://schemas.microsoft.com/office/drawing/2014/main" id="{6C9ECEA8-D80C-E80F-BEFD-966E11AE88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7004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>
          <a:extLst>
            <a:ext uri="{FF2B5EF4-FFF2-40B4-BE49-F238E27FC236}">
              <a16:creationId xmlns:a16="http://schemas.microsoft.com/office/drawing/2014/main" id="{319ADA98-EFE5-154C-52DA-2469696C3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8C684A97-5B41-72E1-531B-53B1F431FD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:notes">
            <a:extLst>
              <a:ext uri="{FF2B5EF4-FFF2-40B4-BE49-F238E27FC236}">
                <a16:creationId xmlns:a16="http://schemas.microsoft.com/office/drawing/2014/main" id="{C92B2A7F-EF90-E722-773C-A932FFBBF7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8399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>
          <a:extLst>
            <a:ext uri="{FF2B5EF4-FFF2-40B4-BE49-F238E27FC236}">
              <a16:creationId xmlns:a16="http://schemas.microsoft.com/office/drawing/2014/main" id="{F0C70A04-5E23-FABC-61C2-F27AD4E4C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>
            <a:extLst>
              <a:ext uri="{FF2B5EF4-FFF2-40B4-BE49-F238E27FC236}">
                <a16:creationId xmlns:a16="http://schemas.microsoft.com/office/drawing/2014/main" id="{4390D97C-3BBC-AD8C-6DFA-B6C8826E4E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:notes">
            <a:extLst>
              <a:ext uri="{FF2B5EF4-FFF2-40B4-BE49-F238E27FC236}">
                <a16:creationId xmlns:a16="http://schemas.microsoft.com/office/drawing/2014/main" id="{1786B6C1-4ED0-D8EF-0B9B-96152CC830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1196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>
          <a:extLst>
            <a:ext uri="{FF2B5EF4-FFF2-40B4-BE49-F238E27FC236}">
              <a16:creationId xmlns:a16="http://schemas.microsoft.com/office/drawing/2014/main" id="{65D722DA-A0CC-F3B6-7375-BC42A5E7AA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:notes">
            <a:extLst>
              <a:ext uri="{FF2B5EF4-FFF2-40B4-BE49-F238E27FC236}">
                <a16:creationId xmlns:a16="http://schemas.microsoft.com/office/drawing/2014/main" id="{B0276EF1-EDA1-0C22-923B-C8379A88E5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9" name="Google Shape;159;p1:notes">
            <a:extLst>
              <a:ext uri="{FF2B5EF4-FFF2-40B4-BE49-F238E27FC236}">
                <a16:creationId xmlns:a16="http://schemas.microsoft.com/office/drawing/2014/main" id="{686ACD1E-AF16-D79D-3267-3E9600F6F92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9196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>
            <a:spLocks noGrp="1"/>
          </p:cNvSpPr>
          <p:nvPr>
            <p:ph type="pic" idx="2"/>
          </p:nvPr>
        </p:nvSpPr>
        <p:spPr>
          <a:xfrm>
            <a:off x="-1645920" y="73152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0"/>
          <p:cNvSpPr>
            <a:spLocks noGrp="1"/>
          </p:cNvSpPr>
          <p:nvPr>
            <p:ph type="pic" idx="2"/>
          </p:nvPr>
        </p:nvSpPr>
        <p:spPr>
          <a:xfrm>
            <a:off x="0" y="3512457"/>
            <a:ext cx="3860800" cy="3345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0"/>
          <p:cNvSpPr>
            <a:spLocks noGrp="1"/>
          </p:cNvSpPr>
          <p:nvPr>
            <p:ph type="pic" idx="3"/>
          </p:nvPr>
        </p:nvSpPr>
        <p:spPr>
          <a:xfrm>
            <a:off x="3860800" y="1"/>
            <a:ext cx="3048000" cy="351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4"/>
          </p:nvPr>
        </p:nvSpPr>
        <p:spPr>
          <a:xfrm>
            <a:off x="6908800" y="3512456"/>
            <a:ext cx="5283200" cy="334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2_Custom Layout">
  <p:cSld name="12_Custom Layou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>
            <a:spLocks noGrp="1"/>
          </p:cNvSpPr>
          <p:nvPr>
            <p:ph type="pic" idx="2"/>
          </p:nvPr>
        </p:nvSpPr>
        <p:spPr>
          <a:xfrm>
            <a:off x="4281715" y="2656114"/>
            <a:ext cx="7910286" cy="4201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Custom Layout">
  <p:cSld name="18_Custom Layou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>
            <a:spLocks noGrp="1"/>
          </p:cNvSpPr>
          <p:nvPr>
            <p:ph type="pic" idx="2"/>
          </p:nvPr>
        </p:nvSpPr>
        <p:spPr>
          <a:xfrm>
            <a:off x="0" y="895350"/>
            <a:ext cx="352425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22"/>
          <p:cNvSpPr>
            <a:spLocks noGrp="1"/>
          </p:cNvSpPr>
          <p:nvPr>
            <p:ph type="pic" idx="3"/>
          </p:nvPr>
        </p:nvSpPr>
        <p:spPr>
          <a:xfrm>
            <a:off x="7048500" y="895350"/>
            <a:ext cx="51435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Custom Layout">
  <p:cSld name="20_Custom Layou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3"/>
          <p:cNvSpPr>
            <a:spLocks noGrp="1"/>
          </p:cNvSpPr>
          <p:nvPr>
            <p:ph type="pic" idx="2"/>
          </p:nvPr>
        </p:nvSpPr>
        <p:spPr>
          <a:xfrm>
            <a:off x="8694736" y="565603"/>
            <a:ext cx="2903539" cy="290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23"/>
          <p:cNvSpPr>
            <a:spLocks noGrp="1"/>
          </p:cNvSpPr>
          <p:nvPr>
            <p:ph type="pic" idx="3"/>
          </p:nvPr>
        </p:nvSpPr>
        <p:spPr>
          <a:xfrm>
            <a:off x="5791197" y="3469143"/>
            <a:ext cx="2903539" cy="290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Custom Layout">
  <p:cSld name="21_Custom Layou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4"/>
          <p:cNvSpPr>
            <a:spLocks noGrp="1"/>
          </p:cNvSpPr>
          <p:nvPr>
            <p:ph type="pic" idx="2"/>
          </p:nvPr>
        </p:nvSpPr>
        <p:spPr>
          <a:xfrm>
            <a:off x="3643765" y="551089"/>
            <a:ext cx="2903539" cy="290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24"/>
          <p:cNvSpPr>
            <a:spLocks noGrp="1"/>
          </p:cNvSpPr>
          <p:nvPr>
            <p:ph type="pic" idx="3"/>
          </p:nvPr>
        </p:nvSpPr>
        <p:spPr>
          <a:xfrm>
            <a:off x="740226" y="3454629"/>
            <a:ext cx="2903539" cy="2903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Custom Layout">
  <p:cSld name="22_Custom Layou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5"/>
          <p:cNvSpPr>
            <a:spLocks noGrp="1"/>
          </p:cNvSpPr>
          <p:nvPr>
            <p:ph type="pic" idx="2"/>
          </p:nvPr>
        </p:nvSpPr>
        <p:spPr>
          <a:xfrm>
            <a:off x="6575425" y="3846286"/>
            <a:ext cx="3062288" cy="3011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25"/>
          <p:cNvSpPr>
            <a:spLocks noGrp="1"/>
          </p:cNvSpPr>
          <p:nvPr>
            <p:ph type="pic" idx="3"/>
          </p:nvPr>
        </p:nvSpPr>
        <p:spPr>
          <a:xfrm>
            <a:off x="-1" y="0"/>
            <a:ext cx="5254171" cy="3323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5"/>
          <p:cNvSpPr>
            <a:spLocks noGrp="1"/>
          </p:cNvSpPr>
          <p:nvPr>
            <p:ph type="pic" idx="4"/>
          </p:nvPr>
        </p:nvSpPr>
        <p:spPr>
          <a:xfrm>
            <a:off x="8650968" y="0"/>
            <a:ext cx="3541032" cy="2119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5_Custom Layout">
  <p:cSld name="25_Custom Layou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6"/>
          <p:cNvSpPr>
            <a:spLocks noGrp="1"/>
          </p:cNvSpPr>
          <p:nvPr>
            <p:ph type="pic" idx="2"/>
          </p:nvPr>
        </p:nvSpPr>
        <p:spPr>
          <a:xfrm>
            <a:off x="4267200" y="0"/>
            <a:ext cx="5162550" cy="3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26"/>
          <p:cNvSpPr>
            <a:spLocks noGrp="1"/>
          </p:cNvSpPr>
          <p:nvPr>
            <p:ph type="pic" idx="3"/>
          </p:nvPr>
        </p:nvSpPr>
        <p:spPr>
          <a:xfrm>
            <a:off x="0" y="2628900"/>
            <a:ext cx="3752850" cy="42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Custom Layout">
  <p:cSld name="17_Custom Layou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>
            <a:spLocks noGrp="1"/>
          </p:cNvSpPr>
          <p:nvPr>
            <p:ph type="pic" idx="2"/>
          </p:nvPr>
        </p:nvSpPr>
        <p:spPr>
          <a:xfrm>
            <a:off x="6477000" y="0"/>
            <a:ext cx="3714750" cy="42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9_Custom Layout">
  <p:cSld name="19_Custom Layou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8"/>
          <p:cNvSpPr>
            <a:spLocks noGrp="1"/>
          </p:cNvSpPr>
          <p:nvPr>
            <p:ph type="pic" idx="2"/>
          </p:nvPr>
        </p:nvSpPr>
        <p:spPr>
          <a:xfrm>
            <a:off x="1974850" y="0"/>
            <a:ext cx="3714750" cy="422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5_Custom Layout">
  <p:cSld name="15_Custom Layou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9"/>
          <p:cNvSpPr>
            <a:spLocks noGrp="1"/>
          </p:cNvSpPr>
          <p:nvPr>
            <p:ph type="pic" idx="2"/>
          </p:nvPr>
        </p:nvSpPr>
        <p:spPr>
          <a:xfrm>
            <a:off x="855889" y="725942"/>
            <a:ext cx="3106738" cy="2379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29"/>
          <p:cNvSpPr>
            <a:spLocks noGrp="1"/>
          </p:cNvSpPr>
          <p:nvPr>
            <p:ph type="pic" idx="3"/>
          </p:nvPr>
        </p:nvSpPr>
        <p:spPr>
          <a:xfrm>
            <a:off x="2409258" y="3788456"/>
            <a:ext cx="3106738" cy="3069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29"/>
          <p:cNvSpPr>
            <a:spLocks noGrp="1"/>
          </p:cNvSpPr>
          <p:nvPr>
            <p:ph type="pic" idx="4"/>
          </p:nvPr>
        </p:nvSpPr>
        <p:spPr>
          <a:xfrm>
            <a:off x="4804115" y="0"/>
            <a:ext cx="3106738" cy="3447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Custom Layout">
  <p:cSld name="16_Custom Layou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0"/>
          <p:cNvSpPr>
            <a:spLocks noGrp="1"/>
          </p:cNvSpPr>
          <p:nvPr>
            <p:ph type="pic" idx="2"/>
          </p:nvPr>
        </p:nvSpPr>
        <p:spPr>
          <a:xfrm>
            <a:off x="7294789" y="0"/>
            <a:ext cx="3106738" cy="1829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30"/>
          <p:cNvSpPr>
            <a:spLocks noGrp="1"/>
          </p:cNvSpPr>
          <p:nvPr>
            <p:ph type="pic" idx="3"/>
          </p:nvPr>
        </p:nvSpPr>
        <p:spPr>
          <a:xfrm>
            <a:off x="7294789" y="2230892"/>
            <a:ext cx="3106738" cy="2379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30"/>
          <p:cNvSpPr>
            <a:spLocks noGrp="1"/>
          </p:cNvSpPr>
          <p:nvPr>
            <p:ph type="pic" idx="4"/>
          </p:nvPr>
        </p:nvSpPr>
        <p:spPr>
          <a:xfrm>
            <a:off x="7294789" y="5012192"/>
            <a:ext cx="3106738" cy="1845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3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3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3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3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3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4" name="Google Shape;134;p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5" name="Google Shape;135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1" name="Google Shape;141;p3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2" name="Google Shape;142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>
            <a:spLocks noGrp="1"/>
          </p:cNvSpPr>
          <p:nvPr>
            <p:ph type="pic" idx="2"/>
          </p:nvPr>
        </p:nvSpPr>
        <p:spPr>
          <a:xfrm>
            <a:off x="5989983" y="2464905"/>
            <a:ext cx="5181601" cy="4393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ustom Layout">
  <p:cSld name="3_Custom Layou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>
            <a:spLocks noGrp="1"/>
          </p:cNvSpPr>
          <p:nvPr>
            <p:ph type="pic" idx="2"/>
          </p:nvPr>
        </p:nvSpPr>
        <p:spPr>
          <a:xfrm>
            <a:off x="927654" y="940352"/>
            <a:ext cx="2769704" cy="2836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5"/>
          <p:cNvSpPr>
            <a:spLocks noGrp="1"/>
          </p:cNvSpPr>
          <p:nvPr>
            <p:ph type="pic" idx="3"/>
          </p:nvPr>
        </p:nvSpPr>
        <p:spPr>
          <a:xfrm>
            <a:off x="3697358" y="3790813"/>
            <a:ext cx="3883025" cy="3080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ustom Layout">
  <p:cSld name="4_Custom Layou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6"/>
          <p:cNvSpPr>
            <a:spLocks noGrp="1"/>
          </p:cNvSpPr>
          <p:nvPr>
            <p:ph type="pic" idx="2"/>
          </p:nvPr>
        </p:nvSpPr>
        <p:spPr>
          <a:xfrm>
            <a:off x="0" y="3459163"/>
            <a:ext cx="3419475" cy="339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6"/>
          <p:cNvSpPr>
            <a:spLocks noGrp="1"/>
          </p:cNvSpPr>
          <p:nvPr>
            <p:ph type="pic" idx="3"/>
          </p:nvPr>
        </p:nvSpPr>
        <p:spPr>
          <a:xfrm>
            <a:off x="8772525" y="3459163"/>
            <a:ext cx="3419475" cy="339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Custom Layout">
  <p:cSld name="7_Custom Layou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>
            <a:spLocks noGrp="1"/>
          </p:cNvSpPr>
          <p:nvPr>
            <p:ph type="pic" idx="2"/>
          </p:nvPr>
        </p:nvSpPr>
        <p:spPr>
          <a:xfrm>
            <a:off x="1638300" y="0"/>
            <a:ext cx="4229100" cy="2800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7"/>
          <p:cNvSpPr>
            <a:spLocks noGrp="1"/>
          </p:cNvSpPr>
          <p:nvPr>
            <p:ph type="pic" idx="3"/>
          </p:nvPr>
        </p:nvSpPr>
        <p:spPr>
          <a:xfrm>
            <a:off x="5867400" y="2800350"/>
            <a:ext cx="4229100" cy="4057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Custom Layout">
  <p:cSld name="9_Custom Layou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>
            <a:spLocks noGrp="1"/>
          </p:cNvSpPr>
          <p:nvPr>
            <p:ph type="pic" idx="2"/>
          </p:nvPr>
        </p:nvSpPr>
        <p:spPr>
          <a:xfrm>
            <a:off x="682398" y="740682"/>
            <a:ext cx="4121150" cy="3004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8"/>
          <p:cNvSpPr>
            <a:spLocks noGrp="1"/>
          </p:cNvSpPr>
          <p:nvPr>
            <p:ph type="pic" idx="3"/>
          </p:nvPr>
        </p:nvSpPr>
        <p:spPr>
          <a:xfrm>
            <a:off x="5224462" y="740682"/>
            <a:ext cx="4121150" cy="3004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ustom Layout">
  <p:cSld name="10_Custom Layou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>
            <a:spLocks noGrp="1"/>
          </p:cNvSpPr>
          <p:nvPr>
            <p:ph type="pic" idx="2"/>
          </p:nvPr>
        </p:nvSpPr>
        <p:spPr>
          <a:xfrm>
            <a:off x="8070850" y="0"/>
            <a:ext cx="4121150" cy="2880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3"/>
          </p:nvPr>
        </p:nvSpPr>
        <p:spPr>
          <a:xfrm>
            <a:off x="3949700" y="2880404"/>
            <a:ext cx="4121150" cy="3977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  <p:sldLayoutId id="2147483674" r:id="rId18"/>
    <p:sldLayoutId id="2147483675" r:id="rId19"/>
    <p:sldLayoutId id="2147483676" r:id="rId20"/>
    <p:sldLayoutId id="2147483677" r:id="rId21"/>
    <p:sldLayoutId id="2147483678" r:id="rId22"/>
    <p:sldLayoutId id="2147483679" r:id="rId23"/>
    <p:sldLayoutId id="2147483680" r:id="rId24"/>
    <p:sldLayoutId id="2147483681" r:id="rId25"/>
    <p:sldLayoutId id="2147483682" r:id="rId26"/>
    <p:sldLayoutId id="2147483683" r:id="rId27"/>
    <p:sldLayoutId id="2147483684" r:id="rId28"/>
    <p:sldLayoutId id="2147483685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0"/>
          <p:cNvSpPr txBox="1"/>
          <p:nvPr/>
        </p:nvSpPr>
        <p:spPr>
          <a:xfrm>
            <a:off x="4347556" y="1256936"/>
            <a:ext cx="6986466" cy="289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3850" tIns="121925" rIns="243850" bIns="1219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i="0" u="none" strike="noStrike" cap="none" noProof="0" dirty="0">
                <a:solidFill>
                  <a:schemeClr val="dk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UFMT </a:t>
            </a:r>
            <a:endParaRPr lang="pt-BR" sz="4400" b="1" dirty="0">
              <a:solidFill>
                <a:schemeClr val="dk1"/>
              </a:solidFill>
              <a:latin typeface="Times New Roman" panose="02020603050405020304" pitchFamily="18" charset="0"/>
              <a:ea typeface="Roboto"/>
              <a:cs typeface="Times New Roman" panose="02020603050405020304" pitchFamily="18" charset="0"/>
              <a:sym typeface="Robot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600" b="1" i="0" u="none" strike="noStrike" cap="none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PPGCOMP</a:t>
            </a:r>
            <a:endParaRPr lang="pt-BR" b="1" i="0" u="none" strike="noStrike" cap="none" dirty="0">
              <a:latin typeface="Times New Roman" panose="02020603050405020304" pitchFamily="18" charset="0"/>
              <a:ea typeface="Roboto"/>
              <a:cs typeface="Times New Roman" panose="02020603050405020304" pitchFamily="18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/>
                <a:cs typeface="Times New Roman" panose="02020603050405020304" pitchFamily="18" charset="0"/>
                <a:sym typeface="Roboto"/>
              </a:rPr>
              <a:t>Programa Pós-Graduação em Computação Aplicada</a:t>
            </a:r>
          </a:p>
        </p:txBody>
      </p:sp>
      <p:sp>
        <p:nvSpPr>
          <p:cNvPr id="163" name="Google Shape;163;p40"/>
          <p:cNvSpPr/>
          <p:nvPr/>
        </p:nvSpPr>
        <p:spPr>
          <a:xfrm>
            <a:off x="4497290" y="4073405"/>
            <a:ext cx="6314255" cy="1284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200" b="1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NOME DO</a:t>
            </a:r>
            <a:r>
              <a:rPr lang="pt-BR" sz="1200" b="1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 ALUNO</a:t>
            </a:r>
            <a:r>
              <a:rPr lang="pt-BR" sz="1200" b="1" noProof="0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: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Vitor Felipe Bastos de Arruda Carneiro</a:t>
            </a:r>
            <a:endParaRPr lang="pt-BR" sz="1200" noProof="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  <a:p>
            <a:pPr lvl="0" algn="just">
              <a:lnSpc>
                <a:spcPct val="150000"/>
              </a:lnSpc>
            </a:pPr>
            <a:r>
              <a:rPr lang="pt-BR" sz="1200" b="1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ORIENTADOR</a:t>
            </a:r>
            <a:r>
              <a:rPr lang="pt-BR" sz="1200" b="1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OR</a:t>
            </a:r>
            <a:r>
              <a:rPr lang="pt-BR" sz="1200" b="1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: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Cristiano Maciel</a:t>
            </a:r>
          </a:p>
          <a:p>
            <a:pPr lvl="0" algn="just">
              <a:lnSpc>
                <a:spcPct val="150000"/>
              </a:lnSpc>
            </a:pPr>
            <a:r>
              <a:rPr lang="pt-BR" sz="1200" b="1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COORIENTADORA:</a:t>
            </a:r>
            <a:r>
              <a:rPr lang="pt-BR" sz="1000" b="1" dirty="0">
                <a:solidFill>
                  <a:schemeClr val="tx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Profa. Dra. Eunice Pereira Dos Santos Nunes</a:t>
            </a:r>
            <a:endParaRPr lang="pt-BR" sz="1200" noProof="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LINHA DE PESQUISA: </a:t>
            </a:r>
            <a:r>
              <a:rPr lang="pt-BR" sz="1200" noProof="0" dirty="0">
                <a:solidFill>
                  <a:schemeClr val="dk1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Ciência de Dados ou Interação Humano-Computador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9CBB1BD-B366-0110-3E2A-5B37A210D690}"/>
              </a:ext>
            </a:extLst>
          </p:cNvPr>
          <p:cNvSpPr/>
          <p:nvPr/>
        </p:nvSpPr>
        <p:spPr>
          <a:xfrm>
            <a:off x="0" y="841248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pic>
        <p:nvPicPr>
          <p:cNvPr id="6" name="Imagem 5" descr="Forma, Ícone  O conteúdo gerado por IA pode estar incorreto.">
            <a:extLst>
              <a:ext uri="{FF2B5EF4-FFF2-40B4-BE49-F238E27FC236}">
                <a16:creationId xmlns:a16="http://schemas.microsoft.com/office/drawing/2014/main" id="{41D35105-7AA5-D97B-9D98-B4EFF3529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978" y="2462750"/>
            <a:ext cx="1923356" cy="1923356"/>
          </a:xfrm>
          <a:prstGeom prst="rect">
            <a:avLst/>
          </a:prstGeom>
        </p:spPr>
      </p:pic>
      <p:pic>
        <p:nvPicPr>
          <p:cNvPr id="8" name="Imagem 7" descr="Uma imagem contendo Texto">
            <a:extLst>
              <a:ext uri="{FF2B5EF4-FFF2-40B4-BE49-F238E27FC236}">
                <a16:creationId xmlns:a16="http://schemas.microsoft.com/office/drawing/2014/main" id="{74E8A7CD-6696-0EAC-D784-CDE38C9CC4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03851" y="5907025"/>
            <a:ext cx="5588149" cy="950976"/>
          </a:xfrm>
          <a:prstGeom prst="rect">
            <a:avLst/>
          </a:prstGeom>
        </p:spPr>
      </p:pic>
      <p:sp>
        <p:nvSpPr>
          <p:cNvPr id="5" name="Google Shape;163;p40">
            <a:extLst>
              <a:ext uri="{FF2B5EF4-FFF2-40B4-BE49-F238E27FC236}">
                <a16:creationId xmlns:a16="http://schemas.microsoft.com/office/drawing/2014/main" id="{B1A0D481-67C5-7FAE-0262-26674D7F418E}"/>
              </a:ext>
            </a:extLst>
          </p:cNvPr>
          <p:cNvSpPr/>
          <p:nvPr/>
        </p:nvSpPr>
        <p:spPr>
          <a:xfrm>
            <a:off x="4281159" y="5394129"/>
            <a:ext cx="7473142" cy="613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pt-BR" sz="1000" b="1" dirty="0">
                <a:solidFill>
                  <a:srgbClr val="FF0000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As informações apresentadas acima são meramente fictícias e têm apenas caráter ilustrativo. Antes de utilizar o modelo, substitua esses dados pelas informações reais e correspondentes ao seu trabalho ou apresentação.</a:t>
            </a:r>
            <a:endParaRPr lang="pt-BR" sz="1000" noProof="0" dirty="0">
              <a:solidFill>
                <a:srgbClr val="FF000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>
          <a:extLst>
            <a:ext uri="{FF2B5EF4-FFF2-40B4-BE49-F238E27FC236}">
              <a16:creationId xmlns:a16="http://schemas.microsoft.com/office/drawing/2014/main" id="{818F32DD-811C-4FEF-734A-1575F23EE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EEC672A-2667-6D6A-102D-4FFA747BF54B}"/>
              </a:ext>
            </a:extLst>
          </p:cNvPr>
          <p:cNvSpPr/>
          <p:nvPr/>
        </p:nvSpPr>
        <p:spPr>
          <a:xfrm>
            <a:off x="0" y="841248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73" name="Google Shape;173;p41">
            <a:extLst>
              <a:ext uri="{FF2B5EF4-FFF2-40B4-BE49-F238E27FC236}">
                <a16:creationId xmlns:a16="http://schemas.microsoft.com/office/drawing/2014/main" id="{1DFD1254-EB17-4DC6-153A-8E82C68926D8}"/>
              </a:ext>
            </a:extLst>
          </p:cNvPr>
          <p:cNvSpPr txBox="1"/>
          <p:nvPr/>
        </p:nvSpPr>
        <p:spPr>
          <a:xfrm>
            <a:off x="273562" y="2695194"/>
            <a:ext cx="3092188" cy="145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lvl="0" algn="ctr">
              <a:buClr>
                <a:schemeClr val="lt1"/>
              </a:buClr>
              <a:buSzPts val="6600"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Modificações do </a:t>
            </a: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de Abertura </a:t>
            </a:r>
            <a:endParaRPr lang="pt-BR" sz="2800" b="1" noProof="0" dirty="0">
              <a:solidFill>
                <a:schemeClr val="bg1"/>
              </a:solidFill>
              <a:latin typeface="Times New Roman" panose="02020603050405020304" pitchFamily="18" charset="0"/>
              <a:ea typeface="Aharoni"/>
              <a:cs typeface="Times New Roman" panose="02020603050405020304" pitchFamily="18" charset="0"/>
              <a:sym typeface="Aharoni"/>
            </a:endParaRPr>
          </a:p>
        </p:txBody>
      </p:sp>
      <p:sp>
        <p:nvSpPr>
          <p:cNvPr id="2" name="Google Shape;171;p41">
            <a:extLst>
              <a:ext uri="{FF2B5EF4-FFF2-40B4-BE49-F238E27FC236}">
                <a16:creationId xmlns:a16="http://schemas.microsoft.com/office/drawing/2014/main" id="{F6053937-81F7-2D31-4D8B-3EFF590888CC}"/>
              </a:ext>
            </a:extLst>
          </p:cNvPr>
          <p:cNvSpPr/>
          <p:nvPr/>
        </p:nvSpPr>
        <p:spPr>
          <a:xfrm>
            <a:off x="4180870" y="1509939"/>
            <a:ext cx="7267418" cy="3654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principal, que corresponde à capa ou slide de abertura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 manter 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original sem alterações na estrutura visual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Não é permitido modificar a disposição dos elementos, o layout ou os componentes gráficos definidos no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slide, apenas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informações específicas do trabalho podem ser inseridas ou editadas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sendo elas: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nome do(a) aluno(a), nome do(a) orientador(a), nome do(a) coorientador(a) e linha de pesquisa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 ser escrito na fonte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tamanho da fonte pode ser definido pelo usuário, desde que garanta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 legibilidade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slide.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informações complementares, como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do(a) aluno(a), do(a) orientador(a), do(a) coorientador(a) e linha de pesquisa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devem utilizar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mesma fonte do título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Em todos os casos,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deve ser utilizado tamanho de fonte inferior a 12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para preservar a clareza do conteúdo.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 os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demais elementos visuais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símbolos institucionais, logotipos do programa e outros componentes gráficos do </a:t>
            </a:r>
            <a:r>
              <a:rPr lang="pt-B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devem permanecer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inalterados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mantendo sua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posição, tamanho e formatação originais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Essas características fazem parte da padronização visual da apresentação e não devem ser modificadas.</a:t>
            </a:r>
          </a:p>
        </p:txBody>
      </p:sp>
      <p:sp>
        <p:nvSpPr>
          <p:cNvPr id="4" name="Google Shape;172;p41">
            <a:extLst>
              <a:ext uri="{FF2B5EF4-FFF2-40B4-BE49-F238E27FC236}">
                <a16:creationId xmlns:a16="http://schemas.microsoft.com/office/drawing/2014/main" id="{1625D7A5-2ED3-293B-6ADE-79FC1EAD320D}"/>
              </a:ext>
            </a:extLst>
          </p:cNvPr>
          <p:cNvSpPr txBox="1"/>
          <p:nvPr/>
        </p:nvSpPr>
        <p:spPr>
          <a:xfrm>
            <a:off x="4180870" y="719220"/>
            <a:ext cx="7194265" cy="594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4DD4"/>
              </a:buClr>
              <a:buSzPts val="3200"/>
              <a:buFont typeface="Times New Roman"/>
              <a:buNone/>
            </a:pPr>
            <a:r>
              <a:rPr lang="pt-BR" sz="3200" b="1" noProof="0" dirty="0">
                <a:solidFill>
                  <a:srgbClr val="31278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Alterações</a:t>
            </a:r>
          </a:p>
        </p:txBody>
      </p:sp>
    </p:spTree>
    <p:extLst>
      <p:ext uri="{BB962C8B-B14F-4D97-AF65-F5344CB8AC3E}">
        <p14:creationId xmlns:p14="http://schemas.microsoft.com/office/powerpoint/2010/main" val="367321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>
          <a:extLst>
            <a:ext uri="{FF2B5EF4-FFF2-40B4-BE49-F238E27FC236}">
              <a16:creationId xmlns:a16="http://schemas.microsoft.com/office/drawing/2014/main" id="{444F911C-D151-EFFA-94DC-11218D473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8262FDD4-956F-F299-67A2-1CB34B0D46A1}"/>
              </a:ext>
            </a:extLst>
          </p:cNvPr>
          <p:cNvSpPr/>
          <p:nvPr/>
        </p:nvSpPr>
        <p:spPr>
          <a:xfrm>
            <a:off x="0" y="845820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73" name="Google Shape;173;p41">
            <a:extLst>
              <a:ext uri="{FF2B5EF4-FFF2-40B4-BE49-F238E27FC236}">
                <a16:creationId xmlns:a16="http://schemas.microsoft.com/office/drawing/2014/main" id="{265DE204-ACB1-0855-D0A1-B6C6E1AD4AF8}"/>
              </a:ext>
            </a:extLst>
          </p:cNvPr>
          <p:cNvSpPr txBox="1"/>
          <p:nvPr/>
        </p:nvSpPr>
        <p:spPr>
          <a:xfrm>
            <a:off x="223767" y="2699766"/>
            <a:ext cx="3191777" cy="145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Modelos de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dirty="0">
                <a:solidFill>
                  <a:schemeClr val="bg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Apresentação </a:t>
            </a:r>
            <a:endParaRPr lang="pt-BR" sz="2800" b="1" noProof="0" dirty="0">
              <a:solidFill>
                <a:schemeClr val="bg1"/>
              </a:solidFill>
              <a:latin typeface="Times New Roman" panose="02020603050405020304" pitchFamily="18" charset="0"/>
              <a:ea typeface="Aharoni"/>
              <a:cs typeface="Times New Roman" panose="02020603050405020304" pitchFamily="18" charset="0"/>
              <a:sym typeface="Aharoni"/>
            </a:endParaRPr>
          </a:p>
        </p:txBody>
      </p:sp>
      <p:sp>
        <p:nvSpPr>
          <p:cNvPr id="2" name="Google Shape;171;p41">
            <a:extLst>
              <a:ext uri="{FF2B5EF4-FFF2-40B4-BE49-F238E27FC236}">
                <a16:creationId xmlns:a16="http://schemas.microsoft.com/office/drawing/2014/main" id="{64681893-C308-FDB5-DC47-CA61918BAECE}"/>
              </a:ext>
            </a:extLst>
          </p:cNvPr>
          <p:cNvSpPr/>
          <p:nvPr/>
        </p:nvSpPr>
        <p:spPr>
          <a:xfrm>
            <a:off x="4180870" y="1691009"/>
            <a:ext cx="7267418" cy="3521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Apresentação 1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 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principal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deve ser utilizado preferencialmente em todos os slides. Ao utilizá-lo, devem ser respeitadas as diretrizes definidas no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template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especialmente em relação à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fonte, tamanho do texto e estilo visual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conforme indicado nos demais slides do modelo.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Também foi disponibilizado 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Apresentação 2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deve ser utilizado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apenas em situações específicas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 que seja necessário um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campo de apresentação maior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em slides que contenham mais conteúdo visual ou textual. As orientações detalhadas sobre quando e como utilizar esse modelo estão descritas no slide correspondente ao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Apresentação 2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layout do slide, existe um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bloco azul posicionado no lado esquerdo do slide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chamado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Bloco de Tema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Esse espaço deve sempre apresentar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tema geral do conteúdo exibido naquele slide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Por exemplo, se o slide estiver explicando o próprio modelo de apresentação, o tema exibido neste bloco poderá ser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“Modelo de Apresentação”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texto inserido neste bloco deve estar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centralizado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utilizar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 branca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mantendo 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padronização visual e a clareza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BR" sz="1200" b="1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solidFill>
                  <a:srgbClr val="31278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Wingdings" panose="05000000000000000000" pitchFamily="2" charset="2"/>
              </a:rPr>
              <a:t></a:t>
            </a:r>
            <a:r>
              <a:rPr lang="pt-BR" sz="1200" b="1" dirty="0">
                <a:solidFill>
                  <a:srgbClr val="31278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 </a:t>
            </a:r>
            <a:r>
              <a:rPr lang="pt-BR" sz="1200" b="1" noProof="0" dirty="0">
                <a:solidFill>
                  <a:srgbClr val="312782"/>
                </a:solidFill>
                <a:latin typeface="Times New Roman" panose="02020603050405020304" pitchFamily="18" charset="0"/>
                <a:ea typeface="Roboto" panose="02000000000000000000" pitchFamily="2" charset="0"/>
                <a:cs typeface="Times New Roman" panose="02020603050405020304" pitchFamily="18" charset="0"/>
                <a:sym typeface="Century Gothic"/>
              </a:rPr>
              <a:t>Bloco de Tema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BR" sz="1200" b="1" noProof="0" dirty="0">
              <a:solidFill>
                <a:srgbClr val="FF0000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" name="Google Shape;172;p41">
            <a:extLst>
              <a:ext uri="{FF2B5EF4-FFF2-40B4-BE49-F238E27FC236}">
                <a16:creationId xmlns:a16="http://schemas.microsoft.com/office/drawing/2014/main" id="{2BCD6B87-5D3F-455E-6323-4574256C19D1}"/>
              </a:ext>
            </a:extLst>
          </p:cNvPr>
          <p:cNvSpPr txBox="1"/>
          <p:nvPr/>
        </p:nvSpPr>
        <p:spPr>
          <a:xfrm>
            <a:off x="4180870" y="845820"/>
            <a:ext cx="7194265" cy="636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4DD4"/>
              </a:buClr>
              <a:buSzPts val="3200"/>
              <a:buFont typeface="Times New Roman"/>
              <a:buNone/>
            </a:pPr>
            <a:r>
              <a:rPr lang="pt-BR" sz="3200" b="1" noProof="0" dirty="0">
                <a:solidFill>
                  <a:srgbClr val="31278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Modelo de Apresentação 1</a:t>
            </a:r>
          </a:p>
        </p:txBody>
      </p:sp>
    </p:spTree>
    <p:extLst>
      <p:ext uri="{BB962C8B-B14F-4D97-AF65-F5344CB8AC3E}">
        <p14:creationId xmlns:p14="http://schemas.microsoft.com/office/powerpoint/2010/main" val="2294593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>
          <a:extLst>
            <a:ext uri="{FF2B5EF4-FFF2-40B4-BE49-F238E27FC236}">
              <a16:creationId xmlns:a16="http://schemas.microsoft.com/office/drawing/2014/main" id="{343412F2-D8D8-45DE-CB60-9FC53458B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1">
            <a:extLst>
              <a:ext uri="{FF2B5EF4-FFF2-40B4-BE49-F238E27FC236}">
                <a16:creationId xmlns:a16="http://schemas.microsoft.com/office/drawing/2014/main" id="{414C8E08-583B-069B-F98D-4A3E4B2B649C}"/>
              </a:ext>
            </a:extLst>
          </p:cNvPr>
          <p:cNvSpPr/>
          <p:nvPr/>
        </p:nvSpPr>
        <p:spPr>
          <a:xfrm>
            <a:off x="4180870" y="1535561"/>
            <a:ext cx="7267418" cy="3919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garantir 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padronização e a legibilidade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devem ser seguidas as diretrizes abaixo.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Fonte: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Utilize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como fonte padrão em todo o texto.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Tamanho da fonte: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tamanho mínimo permitido é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pontos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usuário pode ajustar o tamanho conforme necessário para melhorar a leitura, desde que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seja inferior a esse valor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 do texto: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texto deve ser escrito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preferencialmente na cor preta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Caso seja necessário destacar alguma informação ou chamar a atenção para determinado conteúdo, deve-se utilizar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cor </a:t>
            </a:r>
            <a:r>
              <a:rPr lang="pt-BR" sz="1200" b="1" dirty="0">
                <a:solidFill>
                  <a:srgbClr val="31278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azul padrão do PPGCOMP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uso de outras cores só é permitido quando for realmente indispensável para atender ao propósito do texto. Mesmo nesses casos, recomenda-se evitar o excesso de cores, mantendo uma apresentação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limpa, clara e sem poluição visual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Estilo da fonte: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Não utilize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negrito ou itálico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exceto em situações específicas em que seja necessário destacar algum trecho de acordo com as normas da apresentação.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Espaçamento: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espaçamento entre linhas deve ser de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1,5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Alinhamento: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Todo o texto deve estar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justificado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garantindo uma apresentação uniforme e organizada.</a:t>
            </a:r>
          </a:p>
        </p:txBody>
      </p:sp>
      <p:sp>
        <p:nvSpPr>
          <p:cNvPr id="172" name="Google Shape;172;p41">
            <a:extLst>
              <a:ext uri="{FF2B5EF4-FFF2-40B4-BE49-F238E27FC236}">
                <a16:creationId xmlns:a16="http://schemas.microsoft.com/office/drawing/2014/main" id="{9B1DC83E-11F5-02F8-8D5C-E466910DE7EB}"/>
              </a:ext>
            </a:extLst>
          </p:cNvPr>
          <p:cNvSpPr txBox="1"/>
          <p:nvPr/>
        </p:nvSpPr>
        <p:spPr>
          <a:xfrm>
            <a:off x="4180870" y="841248"/>
            <a:ext cx="7194265" cy="569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4DD4"/>
              </a:buClr>
              <a:buSzPts val="3200"/>
              <a:buFont typeface="Times New Roman"/>
              <a:buNone/>
            </a:pPr>
            <a:r>
              <a:rPr lang="pt-BR" sz="3200" b="1" noProof="0" dirty="0">
                <a:solidFill>
                  <a:srgbClr val="31278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Aplicação de Redação e Estilo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33F3E64-EA12-6655-5D34-20B467EFE726}"/>
              </a:ext>
            </a:extLst>
          </p:cNvPr>
          <p:cNvSpPr/>
          <p:nvPr/>
        </p:nvSpPr>
        <p:spPr>
          <a:xfrm>
            <a:off x="0" y="841248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73" name="Google Shape;173;p41">
            <a:extLst>
              <a:ext uri="{FF2B5EF4-FFF2-40B4-BE49-F238E27FC236}">
                <a16:creationId xmlns:a16="http://schemas.microsoft.com/office/drawing/2014/main" id="{E723B9E8-432A-21A1-FAA0-2620371BC15B}"/>
              </a:ext>
            </a:extLst>
          </p:cNvPr>
          <p:cNvSpPr txBox="1"/>
          <p:nvPr/>
        </p:nvSpPr>
        <p:spPr>
          <a:xfrm>
            <a:off x="342027" y="2833878"/>
            <a:ext cx="2955257" cy="11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noProof="0" dirty="0">
                <a:solidFill>
                  <a:schemeClr val="bg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Redação</a:t>
            </a:r>
            <a:r>
              <a:rPr lang="pt-BR" sz="2800" b="1" noProof="0" dirty="0">
                <a:solidFill>
                  <a:schemeClr val="bg1"/>
                </a:solidFill>
                <a:latin typeface="Times New Roman "/>
                <a:ea typeface="Aharoni"/>
                <a:cs typeface="Aharoni"/>
                <a:sym typeface="Aharon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noProof="0" dirty="0">
                <a:solidFill>
                  <a:schemeClr val="bg1"/>
                </a:solidFill>
                <a:latin typeface="Times New Roman "/>
                <a:ea typeface="Aharoni"/>
                <a:cs typeface="Aharoni"/>
                <a:sym typeface="Aharoni"/>
              </a:rPr>
              <a:t>&amp;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noProof="0" dirty="0">
                <a:solidFill>
                  <a:schemeClr val="bg1"/>
                </a:solidFill>
                <a:latin typeface="Times New Roman "/>
                <a:ea typeface="Aharoni"/>
                <a:cs typeface="Aharoni"/>
                <a:sym typeface="Aharoni"/>
              </a:rPr>
              <a:t>Estilo</a:t>
            </a:r>
          </a:p>
        </p:txBody>
      </p:sp>
    </p:spTree>
    <p:extLst>
      <p:ext uri="{BB962C8B-B14F-4D97-AF65-F5344CB8AC3E}">
        <p14:creationId xmlns:p14="http://schemas.microsoft.com/office/powerpoint/2010/main" val="2781197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>
          <a:extLst>
            <a:ext uri="{FF2B5EF4-FFF2-40B4-BE49-F238E27FC236}">
              <a16:creationId xmlns:a16="http://schemas.microsoft.com/office/drawing/2014/main" id="{11411F0B-F2C8-0A53-4803-87CF8B6A1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6D5C8956-D095-CBB7-29DF-37028BC4B4AA}"/>
              </a:ext>
            </a:extLst>
          </p:cNvPr>
          <p:cNvSpPr/>
          <p:nvPr/>
        </p:nvSpPr>
        <p:spPr>
          <a:xfrm>
            <a:off x="0" y="841248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73" name="Google Shape;173;p41">
            <a:extLst>
              <a:ext uri="{FF2B5EF4-FFF2-40B4-BE49-F238E27FC236}">
                <a16:creationId xmlns:a16="http://schemas.microsoft.com/office/drawing/2014/main" id="{A4D26F6E-09ED-7A13-D554-D9EBB4D62832}"/>
              </a:ext>
            </a:extLst>
          </p:cNvPr>
          <p:cNvSpPr txBox="1"/>
          <p:nvPr/>
        </p:nvSpPr>
        <p:spPr>
          <a:xfrm>
            <a:off x="476557" y="2706433"/>
            <a:ext cx="2686198" cy="1435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Aharoni"/>
              <a:buNone/>
            </a:pPr>
            <a:r>
              <a:rPr lang="pt-BR" sz="2800" b="1" noProof="0" dirty="0">
                <a:solidFill>
                  <a:schemeClr val="bg1"/>
                </a:solidFill>
                <a:latin typeface="Times New Roman" panose="02020603050405020304" pitchFamily="18" charset="0"/>
                <a:ea typeface="Aharoni"/>
                <a:cs typeface="Times New Roman" panose="02020603050405020304" pitchFamily="18" charset="0"/>
                <a:sym typeface="Aharoni"/>
              </a:rPr>
              <a:t>Introdução</a:t>
            </a:r>
          </a:p>
        </p:txBody>
      </p:sp>
      <p:sp>
        <p:nvSpPr>
          <p:cNvPr id="4" name="Google Shape;172;p41">
            <a:extLst>
              <a:ext uri="{FF2B5EF4-FFF2-40B4-BE49-F238E27FC236}">
                <a16:creationId xmlns:a16="http://schemas.microsoft.com/office/drawing/2014/main" id="{85643B3E-5C4C-C8EA-1D76-52AD6541AA7E}"/>
              </a:ext>
            </a:extLst>
          </p:cNvPr>
          <p:cNvSpPr txBox="1"/>
          <p:nvPr/>
        </p:nvSpPr>
        <p:spPr>
          <a:xfrm>
            <a:off x="4014615" y="841248"/>
            <a:ext cx="7194265" cy="602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4DD4"/>
              </a:buClr>
              <a:buSzPts val="3200"/>
              <a:buFont typeface="Times New Roman"/>
              <a:buNone/>
            </a:pPr>
            <a:r>
              <a:rPr lang="pt-BR" sz="3200" b="1" noProof="0" dirty="0">
                <a:solidFill>
                  <a:srgbClr val="31278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Subtítulo do Trabalho</a:t>
            </a:r>
          </a:p>
        </p:txBody>
      </p:sp>
      <p:sp>
        <p:nvSpPr>
          <p:cNvPr id="5" name="Google Shape;171;p41">
            <a:extLst>
              <a:ext uri="{FF2B5EF4-FFF2-40B4-BE49-F238E27FC236}">
                <a16:creationId xmlns:a16="http://schemas.microsoft.com/office/drawing/2014/main" id="{246A9463-5966-2C60-ABED-EBDC77017811}"/>
              </a:ext>
            </a:extLst>
          </p:cNvPr>
          <p:cNvSpPr/>
          <p:nvPr/>
        </p:nvSpPr>
        <p:spPr>
          <a:xfrm>
            <a:off x="3978039" y="1758682"/>
            <a:ext cx="7267418" cy="29712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elaborar sua apresentação, lembre-se de que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slides devem funcionar como um apoio visual ao que está sendo apresentado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ajudando o público a compreender melhor o conteúdo. Eles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devem ser utilizados como um bloco de notas ou roteiro de leitura para o apresentador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tornar a apresentação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mais clara, dinâmica e envolvente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evite o excesso de texto nos slides. Sempre que possível, utilize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tópicos curtos, imagens ilustrativas, gráficos e outros recursos visuais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ajudem a reforçar a mensagem e facilitar a compreensão do conteúdo. Dessa forma, o público consegue acompanhar melhor a explicação sem perder o foco.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Caso seja necessário incluir texto no slide,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siga as diretrizes de redação e formatação apresentadas no slide de Redação e Estilo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Nele estão descritas as orientações sobre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tipo de fonte, tamanho de fonte, cores do texto, estilos de formatação e demais recomendações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garantindo que a apresentação permaneça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padronizada, organizada e visualmente harmoniosa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BR" sz="120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BR" sz="1200" noProof="0" dirty="0">
              <a:solidFill>
                <a:schemeClr val="tx1"/>
              </a:solidFill>
              <a:latin typeface="Times New Roman" panose="02020603050405020304" pitchFamily="18" charset="0"/>
              <a:ea typeface="Roboto" panose="02000000000000000000" pitchFamily="2" charset="0"/>
              <a:cs typeface="Times New Roman" panose="02020603050405020304" pitchFamily="18" charset="0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14307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2925CAD-9856-0638-9E76-08EBC5110120}"/>
              </a:ext>
            </a:extLst>
          </p:cNvPr>
          <p:cNvSpPr/>
          <p:nvPr/>
        </p:nvSpPr>
        <p:spPr>
          <a:xfrm>
            <a:off x="0" y="546335"/>
            <a:ext cx="5353396" cy="858787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271" name="Google Shape;271;p50"/>
          <p:cNvSpPr txBox="1"/>
          <p:nvPr/>
        </p:nvSpPr>
        <p:spPr>
          <a:xfrm>
            <a:off x="349907" y="713160"/>
            <a:ext cx="4203246" cy="54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600"/>
              <a:buFont typeface="Times New Roman"/>
              <a:buNone/>
            </a:pPr>
            <a:r>
              <a:rPr lang="pt-BR" sz="2800" noProof="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Modelo de </a:t>
            </a:r>
            <a:r>
              <a:rPr lang="pt-BR" sz="2800" noProof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Apresentação</a:t>
            </a:r>
            <a:r>
              <a:rPr lang="pt-BR" sz="2800" noProof="0" dirty="0">
                <a:solidFill>
                  <a:schemeClr val="bg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</a:t>
            </a:r>
          </a:p>
        </p:txBody>
      </p:sp>
      <p:sp>
        <p:nvSpPr>
          <p:cNvPr id="284" name="Google Shape;171;p41">
            <a:extLst>
              <a:ext uri="{FF2B5EF4-FFF2-40B4-BE49-F238E27FC236}">
                <a16:creationId xmlns:a16="http://schemas.microsoft.com/office/drawing/2014/main" id="{A838019D-845E-3AE1-D931-0FA0CC185844}"/>
              </a:ext>
            </a:extLst>
          </p:cNvPr>
          <p:cNvSpPr/>
          <p:nvPr/>
        </p:nvSpPr>
        <p:spPr>
          <a:xfrm>
            <a:off x="588475" y="1663727"/>
            <a:ext cx="10479096" cy="4647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 de Apresentação 2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 ser utilizado apenas quando houver necessidade de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campo de apresentação mais amplo do que o disponível no Modelo de Apresentação 1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em slides com maior volume de conteúdo visual ou textual.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Esse modelo pode ser utilizado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conjunto com o Modelo de Apresentação 1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mencionado anteriormente. No entanto, recomenda-se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priorizar sempre o uso do Modelo de Apresentação 1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mantendo o Modelo 2 reservado apenas para casos em que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uma área de apresentação ampliada seja indispensável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>
          <a:extLst>
            <a:ext uri="{FF2B5EF4-FFF2-40B4-BE49-F238E27FC236}">
              <a16:creationId xmlns:a16="http://schemas.microsoft.com/office/drawing/2014/main" id="{A9ED03B8-A68B-6206-036D-AEE0C8C54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40">
            <a:extLst>
              <a:ext uri="{FF2B5EF4-FFF2-40B4-BE49-F238E27FC236}">
                <a16:creationId xmlns:a16="http://schemas.microsoft.com/office/drawing/2014/main" id="{C94EA142-9C6E-376A-E018-BF4A4A721D4A}"/>
              </a:ext>
            </a:extLst>
          </p:cNvPr>
          <p:cNvSpPr/>
          <p:nvPr/>
        </p:nvSpPr>
        <p:spPr>
          <a:xfrm>
            <a:off x="4180870" y="1755693"/>
            <a:ext cx="7194265" cy="1668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último slide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deve ser destinado ao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 e à abertura para perguntas ou dúvidas do público. Podem constar, ainda, informações de contato do(a) autor(a), como endereço de e-mail institucional, e eventuais referências finais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forma de apresentação deste slide fica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critério do usuário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desde que esteja </a:t>
            </a:r>
            <a:r>
              <a:rPr lang="pt-B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alinhada às diretrizes de redação, formatação e estilo estabelecidas no modelo da apresentação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garantindo a padronização visual e a clareza das informações.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760FB050-7610-EF9A-99A0-28DBAE85D5BA}"/>
              </a:ext>
            </a:extLst>
          </p:cNvPr>
          <p:cNvSpPr/>
          <p:nvPr/>
        </p:nvSpPr>
        <p:spPr>
          <a:xfrm>
            <a:off x="0" y="841248"/>
            <a:ext cx="3639312" cy="5166360"/>
          </a:xfrm>
          <a:prstGeom prst="rect">
            <a:avLst/>
          </a:prstGeom>
          <a:solidFill>
            <a:srgbClr val="312782"/>
          </a:solidFill>
          <a:ln w="3175">
            <a:solidFill>
              <a:srgbClr val="3127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pic>
        <p:nvPicPr>
          <p:cNvPr id="8" name="Imagem 7" descr="Uma imagem contendo Texto">
            <a:extLst>
              <a:ext uri="{FF2B5EF4-FFF2-40B4-BE49-F238E27FC236}">
                <a16:creationId xmlns:a16="http://schemas.microsoft.com/office/drawing/2014/main" id="{BDDBE596-5BE8-2EF6-8BF9-655CD5A71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3851" y="5907025"/>
            <a:ext cx="5588149" cy="950976"/>
          </a:xfrm>
          <a:prstGeom prst="rect">
            <a:avLst/>
          </a:prstGeom>
        </p:spPr>
      </p:pic>
      <p:pic>
        <p:nvPicPr>
          <p:cNvPr id="4" name="Imagem 3" descr="Texto  O conteúdo gerado por IA pode estar incorreto.">
            <a:extLst>
              <a:ext uri="{FF2B5EF4-FFF2-40B4-BE49-F238E27FC236}">
                <a16:creationId xmlns:a16="http://schemas.microsoft.com/office/drawing/2014/main" id="{18D02B20-B54D-A488-ECA2-2BCB37DDE5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205" y="2886257"/>
            <a:ext cx="2828901" cy="1076341"/>
          </a:xfrm>
          <a:prstGeom prst="rect">
            <a:avLst/>
          </a:prstGeom>
        </p:spPr>
      </p:pic>
      <p:sp>
        <p:nvSpPr>
          <p:cNvPr id="5" name="Google Shape;172;p41">
            <a:extLst>
              <a:ext uri="{FF2B5EF4-FFF2-40B4-BE49-F238E27FC236}">
                <a16:creationId xmlns:a16="http://schemas.microsoft.com/office/drawing/2014/main" id="{9F6D166C-71EA-16CD-C249-21A2EFED30DE}"/>
              </a:ext>
            </a:extLst>
          </p:cNvPr>
          <p:cNvSpPr txBox="1"/>
          <p:nvPr/>
        </p:nvSpPr>
        <p:spPr>
          <a:xfrm>
            <a:off x="4180870" y="841248"/>
            <a:ext cx="7194265" cy="5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34DD4"/>
              </a:buClr>
              <a:buSzPts val="3200"/>
              <a:buFont typeface="Times New Roman"/>
              <a:buNone/>
            </a:pPr>
            <a:r>
              <a:rPr lang="pt-BR" sz="3200" b="1" dirty="0">
                <a:solidFill>
                  <a:srgbClr val="31278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Slide Final – Agradecimento e Dúvidas</a:t>
            </a:r>
            <a:endParaRPr lang="pt-BR" sz="3200" b="1" noProof="0" dirty="0">
              <a:solidFill>
                <a:srgbClr val="31278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15383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1106</Words>
  <Application>Microsoft Office PowerPoint</Application>
  <PresentationFormat>Widescreen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Times New Roman </vt:lpstr>
      <vt:lpstr>Times New Roman</vt:lpstr>
      <vt:lpstr>Calibri</vt:lpstr>
      <vt:lpstr>Arial</vt:lpstr>
      <vt:lpstr>Aharoni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Vitor Felipe Carneiro</dc:creator>
  <cp:lastModifiedBy>Vitor Felipe Carneiro</cp:lastModifiedBy>
  <cp:revision>30</cp:revision>
  <dcterms:modified xsi:type="dcterms:W3CDTF">2026-03-16T23:36:20Z</dcterms:modified>
</cp:coreProperties>
</file>